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8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9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9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3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1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1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8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0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6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2497-7932-4A94-9269-FF78FF21E143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AC18-8EDC-4C07-9354-83BEC08CF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3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3B7A6A-8C96-46D1-A789-087EE921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1445" y="415930"/>
            <a:ext cx="6624736" cy="814487"/>
          </a:xfrm>
        </p:spPr>
        <p:txBody>
          <a:bodyPr/>
          <a:lstStyle/>
          <a:p>
            <a:r>
              <a:rPr lang="ru-RU" dirty="0" smtClean="0"/>
              <a:t>Олеся Морковкина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47864" y="830213"/>
            <a:ext cx="5001815" cy="445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06" r="20469"/>
          <a:stretch/>
        </p:blipFill>
        <p:spPr>
          <a:xfrm>
            <a:off x="1763688" y="1275606"/>
            <a:ext cx="2402049" cy="299182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13" y="3723878"/>
            <a:ext cx="1186458" cy="11864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91289" y="1500448"/>
            <a:ext cx="4732586" cy="25502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400" dirty="0" smtClean="0">
                <a:latin typeface="+mj-lt"/>
                <a:cs typeface="Arial" panose="020B0604020202020204" pitchFamily="34" charset="0"/>
              </a:rPr>
              <a:t>✅ Тренер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и наставник по публичным выступлениям и речи</a:t>
            </a:r>
          </a:p>
          <a:p>
            <a:endParaRPr lang="ru-RU" sz="1400" dirty="0"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+mj-lt"/>
                <a:cs typeface="Arial" panose="020B0604020202020204" pitchFamily="34" charset="0"/>
              </a:rPr>
              <a:t>✅ Федеральный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спикер</a:t>
            </a:r>
          </a:p>
          <a:p>
            <a:endParaRPr lang="ru-RU" sz="1400" dirty="0"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+mj-lt"/>
                <a:cs typeface="Arial" panose="020B0604020202020204" pitchFamily="34" charset="0"/>
              </a:rPr>
              <a:t>✅ Ведущая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и организатор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событий с 2012 года</a:t>
            </a:r>
            <a:endParaRPr lang="ru-RU" sz="1400" dirty="0">
              <a:latin typeface="+mj-lt"/>
              <a:cs typeface="Arial" panose="020B0604020202020204" pitchFamily="34" charset="0"/>
            </a:endParaRPr>
          </a:p>
          <a:p>
            <a:endParaRPr lang="ru-RU" sz="1400" dirty="0"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+mj-lt"/>
                <a:cs typeface="Arial" panose="020B0604020202020204" pitchFamily="34" charset="0"/>
              </a:rPr>
              <a:t>✅Наставник 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в теме </a:t>
            </a:r>
            <a:r>
              <a:rPr lang="ru-RU" sz="1400" dirty="0" err="1">
                <a:latin typeface="+mj-lt"/>
                <a:cs typeface="Arial" panose="020B0604020202020204" pitchFamily="34" charset="0"/>
              </a:rPr>
              <a:t>проявленность</a:t>
            </a:r>
            <a:r>
              <a:rPr lang="ru-RU" sz="1400" dirty="0">
                <a:latin typeface="+mj-lt"/>
                <a:cs typeface="Arial" panose="020B0604020202020204" pitchFamily="34" charset="0"/>
              </a:rPr>
              <a:t> и </a:t>
            </a:r>
            <a:r>
              <a:rPr lang="ru-RU" sz="1400" dirty="0" smtClean="0">
                <a:latin typeface="+mj-lt"/>
                <a:cs typeface="Arial" panose="020B0604020202020204" pitchFamily="34" charset="0"/>
              </a:rPr>
              <a:t>публичности </a:t>
            </a:r>
            <a:endParaRPr lang="ru-RU" sz="1400" dirty="0" smtClean="0">
              <a:latin typeface="+mj-lt"/>
              <a:cs typeface="Arial" panose="020B0604020202020204" pitchFamily="34" charset="0"/>
            </a:endParaRPr>
          </a:p>
          <a:p>
            <a:endParaRPr lang="ru-RU" sz="1400" dirty="0">
              <a:latin typeface="+mj-lt"/>
              <a:cs typeface="Arial" panose="020B0604020202020204" pitchFamily="34" charset="0"/>
            </a:endParaRPr>
          </a:p>
          <a:p>
            <a:r>
              <a:rPr lang="ru-RU" sz="1400" dirty="0" smtClean="0">
                <a:cs typeface="Arial" panose="020B0604020202020204" pitchFamily="34" charset="0"/>
              </a:rPr>
              <a:t>✅ Куратор международного сообщества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в </a:t>
            </a:r>
            <a:r>
              <a:rPr lang="ru-RU" sz="1400" dirty="0" err="1" smtClean="0">
                <a:cs typeface="Arial" panose="020B0604020202020204" pitchFamily="34" charset="0"/>
              </a:rPr>
              <a:t>г.Набережные</a:t>
            </a:r>
            <a:r>
              <a:rPr lang="ru-RU" sz="1400" dirty="0" smtClean="0">
                <a:cs typeface="Arial" panose="020B0604020202020204" pitchFamily="34" charset="0"/>
              </a:rPr>
              <a:t> Челны</a:t>
            </a:r>
            <a:endParaRPr lang="ru-RU" sz="1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3B7A6A-8C96-46D1-A789-087EE921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/>
          <a:lstStyle/>
          <a:p>
            <a:r>
              <a:rPr lang="ru-RU" dirty="0" smtClean="0"/>
              <a:t>Презентация программ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276567" y="2459394"/>
            <a:ext cx="6400800" cy="201928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chemeClr val="tx1"/>
                </a:solidFill>
              </a:rPr>
              <a:t>Структура </a:t>
            </a:r>
            <a:r>
              <a:rPr lang="ru-RU" sz="1500" dirty="0" err="1" smtClean="0">
                <a:solidFill>
                  <a:schemeClr val="tx1"/>
                </a:solidFill>
              </a:rPr>
              <a:t>самопрезентации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chemeClr val="tx1"/>
                </a:solidFill>
              </a:rPr>
              <a:t>Уверенность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chemeClr val="tx1"/>
                </a:solidFill>
              </a:rPr>
              <a:t>Личный бренд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chemeClr val="tx1"/>
                </a:solidFill>
              </a:rPr>
              <a:t>Состояние </a:t>
            </a:r>
            <a:r>
              <a:rPr lang="ru-RU" sz="1500" dirty="0">
                <a:solidFill>
                  <a:schemeClr val="tx1"/>
                </a:solidFill>
              </a:rPr>
              <a:t>уверенности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chemeClr val="tx1"/>
                </a:solidFill>
              </a:rPr>
              <a:t>Подстройка </a:t>
            </a:r>
            <a:r>
              <a:rPr lang="ru-RU" sz="1500" dirty="0">
                <a:solidFill>
                  <a:schemeClr val="tx1"/>
                </a:solidFill>
              </a:rPr>
              <a:t>под аудиторию и потребности клиента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1"/>
                </a:solidFill>
              </a:rPr>
              <a:t>Цепляющие слова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1"/>
              </a:solidFill>
            </a:endParaRPr>
          </a:p>
          <a:p>
            <a:endParaRPr lang="ru-RU" sz="1500" dirty="0" smtClean="0">
              <a:solidFill>
                <a:schemeClr val="tx1"/>
              </a:solidFill>
            </a:endParaRPr>
          </a:p>
          <a:p>
            <a:r>
              <a:rPr lang="ru-RU" sz="1500" dirty="0" smtClean="0">
                <a:solidFill>
                  <a:schemeClr val="tx1"/>
                </a:solidFill>
              </a:rPr>
              <a:t>5 живых онлайн встреч на платформе </a:t>
            </a:r>
            <a:r>
              <a:rPr lang="en-US" sz="1500" dirty="0" smtClean="0">
                <a:solidFill>
                  <a:schemeClr val="tx1"/>
                </a:solidFill>
              </a:rPr>
              <a:t>ZOOM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1437928"/>
            <a:ext cx="5986398" cy="70177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1602862"/>
            <a:ext cx="4521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Интенсив</a:t>
            </a:r>
            <a:r>
              <a:rPr lang="ru-RU" dirty="0" smtClean="0"/>
              <a:t> </a:t>
            </a:r>
            <a:r>
              <a:rPr lang="ru-RU" dirty="0"/>
              <a:t>«Уверенная </a:t>
            </a:r>
            <a:r>
              <a:rPr lang="ru-RU" dirty="0" err="1"/>
              <a:t>самопрезентация</a:t>
            </a:r>
            <a:r>
              <a:rPr lang="ru-RU" dirty="0"/>
              <a:t>» 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3548" y="4312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462" y="3840891"/>
            <a:ext cx="935744" cy="935744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7403765" y="4679886"/>
            <a:ext cx="1737926" cy="38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dirty="0" smtClean="0"/>
              <a:t>Олеся Морковкина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68223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3B7A6A-8C96-46D1-A789-087EE921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/>
          <a:lstStyle/>
          <a:p>
            <a:r>
              <a:rPr lang="ru-RU" dirty="0" smtClean="0"/>
              <a:t>Презентация программ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317438" y="2355726"/>
            <a:ext cx="6400800" cy="2465563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Выстраиваем систему, </a:t>
            </a:r>
            <a:r>
              <a:rPr lang="ru-RU" sz="1400" dirty="0">
                <a:solidFill>
                  <a:schemeClr val="tx1"/>
                </a:solidFill>
              </a:rPr>
              <a:t>как стать видимым и привлекательным для мира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Игра состоит из 6 секторов: 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1. мастерство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2. уникальность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3. клиентская </a:t>
            </a:r>
            <a:r>
              <a:rPr lang="ru-RU" sz="1400" dirty="0">
                <a:solidFill>
                  <a:schemeClr val="tx1"/>
                </a:solidFill>
              </a:rPr>
              <a:t>база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4.  упаковка,5. </a:t>
            </a:r>
            <a:r>
              <a:rPr lang="ru-RU" sz="1400" dirty="0">
                <a:solidFill>
                  <a:schemeClr val="tx1"/>
                </a:solidFill>
              </a:rPr>
              <a:t>продвижение и продажи, </a:t>
            </a:r>
            <a:r>
              <a:rPr lang="ru-RU" sz="1400" dirty="0" smtClean="0">
                <a:solidFill>
                  <a:schemeClr val="tx1"/>
                </a:solidFill>
              </a:rPr>
              <a:t>6. монетизация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конце каждой игры каждый участник вырабатывает свой бизнес-план и понятный алгоритм к действию.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4639" y="1536074"/>
            <a:ext cx="5986398" cy="70177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9622" y="1702295"/>
            <a:ext cx="429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Трансформационная игра «ПРОЯВИСЬ»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3548" y="4312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9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3B7A6A-8C96-46D1-A789-087EE921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/>
          <a:lstStyle/>
          <a:p>
            <a:r>
              <a:rPr lang="ru-RU" dirty="0" smtClean="0"/>
              <a:t>Презентация программ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317438" y="2355726"/>
            <a:ext cx="6400800" cy="2465563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15 практических техник </a:t>
            </a:r>
            <a:r>
              <a:rPr lang="ru-RU" sz="1400" b="1" dirty="0" smtClean="0">
                <a:solidFill>
                  <a:schemeClr val="tx1"/>
                </a:solidFill>
              </a:rPr>
              <a:t>на: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Удержание </a:t>
            </a:r>
            <a:r>
              <a:rPr lang="ru-RU" sz="1400" dirty="0">
                <a:solidFill>
                  <a:schemeClr val="tx1"/>
                </a:solidFill>
              </a:rPr>
              <a:t>внимания слушателей,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Контакт и взаимодействия</a:t>
            </a:r>
          </a:p>
          <a:p>
            <a:r>
              <a:rPr lang="ru-RU" sz="1400" dirty="0">
                <a:solidFill>
                  <a:schemeClr val="tx1"/>
                </a:solidFill>
              </a:rPr>
              <a:t>Активности и практические инструменты 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выступлениях</a:t>
            </a:r>
          </a:p>
          <a:p>
            <a:r>
              <a:rPr lang="ru-RU" sz="1400" dirty="0">
                <a:solidFill>
                  <a:schemeClr val="tx1"/>
                </a:solidFill>
              </a:rPr>
              <a:t>Удержание внимания слушателей, контакт, </a:t>
            </a:r>
            <a:r>
              <a:rPr lang="ru-RU" sz="1400" dirty="0" smtClean="0">
                <a:solidFill>
                  <a:schemeClr val="tx1"/>
                </a:solidFill>
              </a:rPr>
              <a:t>вовлечение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Практические </a:t>
            </a:r>
            <a:r>
              <a:rPr lang="ru-RU" sz="1400" dirty="0" err="1" smtClean="0">
                <a:solidFill>
                  <a:schemeClr val="tx1"/>
                </a:solidFill>
              </a:rPr>
              <a:t>вебинар</a:t>
            </a:r>
            <a:r>
              <a:rPr lang="ru-RU" sz="1400" dirty="0" smtClean="0">
                <a:solidFill>
                  <a:schemeClr val="tx1"/>
                </a:solidFill>
              </a:rPr>
              <a:t>/мастер-класс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4639" y="1536074"/>
            <a:ext cx="5986398" cy="70177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9622" y="1702295"/>
            <a:ext cx="464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Мастерство захвата внимания слушателей.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3548" y="4312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65" y="3844251"/>
            <a:ext cx="935744" cy="93574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03765" y="4679886"/>
            <a:ext cx="1737926" cy="38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dirty="0" smtClean="0"/>
              <a:t>Олеся Морковкина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4706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3B7A6A-8C96-46D1-A789-087EE921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/>
          <a:lstStyle/>
          <a:p>
            <a:r>
              <a:rPr lang="ru-RU" dirty="0" smtClean="0"/>
              <a:t>Презентация программ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317438" y="2355726"/>
            <a:ext cx="6400800" cy="2465563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6 часовой тренинг.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Понимание </a:t>
            </a:r>
            <a:r>
              <a:rPr lang="ru-RU" sz="1400" dirty="0">
                <a:solidFill>
                  <a:schemeClr val="tx1"/>
                </a:solidFill>
              </a:rPr>
              <a:t>кто такой наставник</a:t>
            </a:r>
          </a:p>
          <a:p>
            <a:r>
              <a:rPr lang="ru-RU" sz="1400" dirty="0">
                <a:solidFill>
                  <a:schemeClr val="tx1"/>
                </a:solidFill>
              </a:rPr>
              <a:t>Различия и подмена понимания: наставник не </a:t>
            </a:r>
            <a:r>
              <a:rPr lang="ru-RU" sz="1400" dirty="0" err="1">
                <a:solidFill>
                  <a:schemeClr val="tx1"/>
                </a:solidFill>
              </a:rPr>
              <a:t>коуч</a:t>
            </a:r>
            <a:r>
              <a:rPr lang="ru-RU" sz="1400" dirty="0">
                <a:solidFill>
                  <a:schemeClr val="tx1"/>
                </a:solidFill>
              </a:rPr>
              <a:t> и не психолог</a:t>
            </a:r>
          </a:p>
          <a:p>
            <a:r>
              <a:rPr lang="ru-RU" sz="1400" dirty="0">
                <a:solidFill>
                  <a:schemeClr val="tx1"/>
                </a:solidFill>
              </a:rPr>
              <a:t>Методика </a:t>
            </a:r>
            <a:r>
              <a:rPr lang="ru-RU" sz="1400" dirty="0" err="1">
                <a:solidFill>
                  <a:schemeClr val="tx1"/>
                </a:solidFill>
              </a:rPr>
              <a:t>сонастройки</a:t>
            </a:r>
            <a:r>
              <a:rPr lang="ru-RU" sz="1400" dirty="0">
                <a:solidFill>
                  <a:schemeClr val="tx1"/>
                </a:solidFill>
              </a:rPr>
              <a:t> с клиентом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Как встроить доверие в работу</a:t>
            </a:r>
          </a:p>
          <a:p>
            <a:r>
              <a:rPr lang="ru-RU" sz="1400" dirty="0">
                <a:solidFill>
                  <a:schemeClr val="tx1"/>
                </a:solidFill>
              </a:rPr>
              <a:t>Этика наставника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Как достичь наилучшего результата в работе: 3 методики</a:t>
            </a: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4639" y="1536074"/>
            <a:ext cx="5986398" cy="70177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6780" y="1599254"/>
            <a:ext cx="435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4. </a:t>
            </a:r>
            <a:r>
              <a:rPr lang="ru-RU" dirty="0"/>
              <a:t>Наставничество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/>
              <a:t>методология, навык передачи и закрепления знаний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3548" y="4312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34" y="3872519"/>
            <a:ext cx="935744" cy="93574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03765" y="4679886"/>
            <a:ext cx="1737926" cy="38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dirty="0" smtClean="0"/>
              <a:t>Олеся Морковкина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83177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3B7A6A-8C96-46D1-A789-087EE921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470" y="255364"/>
            <a:ext cx="6624736" cy="814487"/>
          </a:xfrm>
        </p:spPr>
        <p:txBody>
          <a:bodyPr/>
          <a:lstStyle/>
          <a:p>
            <a:r>
              <a:rPr lang="ru-RU" dirty="0" smtClean="0"/>
              <a:t>Презентация программ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317438" y="2355726"/>
            <a:ext cx="6400800" cy="2465563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</a:rPr>
              <a:t>блок</a:t>
            </a:r>
            <a:r>
              <a:rPr lang="ru-RU" sz="1400" dirty="0" smtClean="0">
                <a:solidFill>
                  <a:schemeClr val="tx1"/>
                </a:solidFill>
              </a:rPr>
              <a:t>: управление </a:t>
            </a:r>
            <a:r>
              <a:rPr lang="ru-RU" sz="1400" dirty="0">
                <a:solidFill>
                  <a:schemeClr val="tx1"/>
                </a:solidFill>
              </a:rPr>
              <a:t>голосом, дикция, </a:t>
            </a:r>
            <a:r>
              <a:rPr lang="ru-RU" sz="1400" dirty="0" err="1">
                <a:solidFill>
                  <a:schemeClr val="tx1"/>
                </a:solidFill>
              </a:rPr>
              <a:t>темпоритм</a:t>
            </a:r>
            <a:r>
              <a:rPr lang="ru-RU" sz="1400" dirty="0">
                <a:solidFill>
                  <a:schemeClr val="tx1"/>
                </a:solidFill>
              </a:rPr>
              <a:t>, паузы, интонирование;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2 </a:t>
            </a:r>
            <a:r>
              <a:rPr lang="ru-RU" sz="1400" b="1" dirty="0">
                <a:solidFill>
                  <a:schemeClr val="tx1"/>
                </a:solidFill>
              </a:rPr>
              <a:t>блок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 smtClean="0">
                <a:solidFill>
                  <a:schemeClr val="tx1"/>
                </a:solidFill>
              </a:rPr>
              <a:t>структура </a:t>
            </a:r>
            <a:r>
              <a:rPr lang="ru-RU" sz="1400" dirty="0">
                <a:solidFill>
                  <a:schemeClr val="tx1"/>
                </a:solidFill>
              </a:rPr>
              <a:t>публичного выступления, логика речи, контекст, </a:t>
            </a:r>
            <a:r>
              <a:rPr lang="ru-RU" sz="1400" dirty="0" err="1">
                <a:solidFill>
                  <a:schemeClr val="tx1"/>
                </a:solidFill>
              </a:rPr>
              <a:t>самопрезентация</a:t>
            </a:r>
            <a:r>
              <a:rPr lang="ru-RU" sz="1400" dirty="0">
                <a:solidFill>
                  <a:schemeClr val="tx1"/>
                </a:solidFill>
              </a:rPr>
              <a:t> эксперта;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3 </a:t>
            </a:r>
            <a:r>
              <a:rPr lang="ru-RU" sz="1400" b="1" dirty="0">
                <a:solidFill>
                  <a:schemeClr val="tx1"/>
                </a:solidFill>
              </a:rPr>
              <a:t>блок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 smtClean="0">
                <a:solidFill>
                  <a:schemeClr val="tx1"/>
                </a:solidFill>
              </a:rPr>
              <a:t>подбор </a:t>
            </a:r>
            <a:r>
              <a:rPr lang="ru-RU" sz="1400" dirty="0">
                <a:solidFill>
                  <a:schemeClr val="tx1"/>
                </a:solidFill>
              </a:rPr>
              <a:t>тем выступления, мастерство захвата внимания слушателей, ответы на вопросы, разбор сложных ситуаций на практике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«работа с вредными клиентами»,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4 </a:t>
            </a:r>
            <a:r>
              <a:rPr lang="ru-RU" sz="1400" b="1" dirty="0">
                <a:solidFill>
                  <a:schemeClr val="tx1"/>
                </a:solidFill>
              </a:rPr>
              <a:t>блок</a:t>
            </a:r>
            <a:r>
              <a:rPr lang="ru-RU" sz="1400" dirty="0">
                <a:solidFill>
                  <a:schemeClr val="tx1"/>
                </a:solidFill>
              </a:rPr>
              <a:t>: 2 недели – практика защита выступления, выпускной.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4639" y="1536074"/>
            <a:ext cx="5986398" cy="70177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8988" y="1732479"/>
            <a:ext cx="369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5</a:t>
            </a:r>
            <a:r>
              <a:rPr lang="ru-RU" dirty="0" smtClean="0"/>
              <a:t>. Курс «СПИКЕРМАНИЯ» (2месяца)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3548" y="4312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34" y="3923733"/>
            <a:ext cx="935744" cy="93574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03765" y="4679886"/>
            <a:ext cx="1737926" cy="38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i="1" dirty="0" smtClean="0"/>
              <a:t>Олеся Морковкина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51564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3B7A6A-8C96-46D1-A789-087EE921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712" y="483518"/>
            <a:ext cx="6008712" cy="839143"/>
          </a:xfrm>
        </p:spPr>
        <p:txBody>
          <a:bodyPr/>
          <a:lstStyle/>
          <a:p>
            <a:pPr algn="ctr"/>
            <a:r>
              <a:rPr lang="ru-RU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72" y="2397942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66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317</Words>
  <Application>Microsoft Office PowerPoint</Application>
  <PresentationFormat>Экран (16:9)</PresentationFormat>
  <Paragraphs>66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Тема Office</vt:lpstr>
      <vt:lpstr>Олеся Морковкина</vt:lpstr>
      <vt:lpstr>Презентация программ</vt:lpstr>
      <vt:lpstr>Презентация программ</vt:lpstr>
      <vt:lpstr>Презентация программ</vt:lpstr>
      <vt:lpstr>Презентация программ</vt:lpstr>
      <vt:lpstr>Презентация программ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otdel_K</dc:creator>
  <cp:lastModifiedBy>Олеся</cp:lastModifiedBy>
  <cp:revision>12</cp:revision>
  <dcterms:created xsi:type="dcterms:W3CDTF">2023-11-13T08:46:07Z</dcterms:created>
  <dcterms:modified xsi:type="dcterms:W3CDTF">2024-11-06T15:14:32Z</dcterms:modified>
</cp:coreProperties>
</file>